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51977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multiprocessing(3)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40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ProcessPoolExecutor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ProcessPoolExecutor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as_completed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Futures Object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38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68</cp:revision>
  <dcterms:created xsi:type="dcterms:W3CDTF">2020-11-27T19:15:27Z</dcterms:created>
  <dcterms:modified xsi:type="dcterms:W3CDTF">2021-02-18T05:00:19Z</dcterms:modified>
</cp:coreProperties>
</file>